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3"/>
  </p:notesMasterIdLst>
  <p:handoutMasterIdLst>
    <p:handoutMasterId r:id="rId4"/>
  </p:handoutMasterIdLst>
  <p:sldIdLst>
    <p:sldId id="314" r:id="rId2"/>
  </p:sldIdLst>
  <p:sldSz cx="12192000" cy="6858000"/>
  <p:notesSz cx="6797675" cy="9926638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336C"/>
    <a:srgbClr val="FF6600"/>
    <a:srgbClr val="E0E0E0"/>
    <a:srgbClr val="6FF76F"/>
    <a:srgbClr val="FF5050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FECB4D8-DB02-4DC6-A0A2-4F2EBAE1DC90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1EBBBCC-DAD2-459C-BE2E-F6DE35CF9A28}" styleName="Estilo oscuro 2 - Énfasis 3/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Estilo oscuro 2 - Énfasis 5/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202B0CA-FC54-4496-8BCA-5EF66A818D29}" styleName="Estilo o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25E5076-3810-47DD-B79F-674D7AD40C01}" styleName="Estilo oscuro 1 - Énfasi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8151" autoAdjust="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F8600C-1C24-4385-BA00-246CB01A78C2}" type="datetimeFigureOut">
              <a:rPr lang="es-MX" smtClean="0"/>
              <a:t>02/03/2022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96233D-823C-473A-A088-21D919128E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05211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D3F312-D79A-4E89-9DAB-D39D850DFF9B}" type="datetimeFigureOut">
              <a:rPr lang="es-MX" smtClean="0"/>
              <a:t>02/03/2022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D3643-9DBE-42CD-9BE1-1DF33BB71A9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7921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30F03-69BE-4697-AC71-C51021E3C0BB}" type="datetimeFigureOut">
              <a:rPr lang="es-MX" smtClean="0"/>
              <a:t>02/03/2022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F121D-74C7-44C0-8BBE-CFADC410CD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5128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30F03-69BE-4697-AC71-C51021E3C0BB}" type="datetimeFigureOut">
              <a:rPr lang="es-MX" smtClean="0"/>
              <a:t>02/03/2022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F121D-74C7-44C0-8BBE-CFADC410CD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8730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30F03-69BE-4697-AC71-C51021E3C0BB}" type="datetimeFigureOut">
              <a:rPr lang="es-MX" smtClean="0"/>
              <a:t>02/03/2022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F121D-74C7-44C0-8BBE-CFADC410CD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3154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30F03-69BE-4697-AC71-C51021E3C0BB}" type="datetimeFigureOut">
              <a:rPr lang="es-MX" smtClean="0"/>
              <a:t>02/03/2022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F121D-74C7-44C0-8BBE-CFADC410CD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3657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30F03-69BE-4697-AC71-C51021E3C0BB}" type="datetimeFigureOut">
              <a:rPr lang="es-MX" smtClean="0"/>
              <a:t>02/03/2022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F121D-74C7-44C0-8BBE-CFADC410CD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9024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30F03-69BE-4697-AC71-C51021E3C0BB}" type="datetimeFigureOut">
              <a:rPr lang="es-MX" smtClean="0"/>
              <a:t>02/03/2022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F121D-74C7-44C0-8BBE-CFADC410CD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819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30F03-69BE-4697-AC71-C51021E3C0BB}" type="datetimeFigureOut">
              <a:rPr lang="es-MX" smtClean="0"/>
              <a:t>02/03/2022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F121D-74C7-44C0-8BBE-CFADC410CD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8551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30F03-69BE-4697-AC71-C51021E3C0BB}" type="datetimeFigureOut">
              <a:rPr lang="es-MX" smtClean="0"/>
              <a:t>02/03/2022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F121D-74C7-44C0-8BBE-CFADC410CD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6607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30F03-69BE-4697-AC71-C51021E3C0BB}" type="datetimeFigureOut">
              <a:rPr lang="es-MX" smtClean="0"/>
              <a:t>02/03/2022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F121D-74C7-44C0-8BBE-CFADC410CD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070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30F03-69BE-4697-AC71-C51021E3C0BB}" type="datetimeFigureOut">
              <a:rPr lang="es-MX" smtClean="0"/>
              <a:t>02/03/2022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F121D-74C7-44C0-8BBE-CFADC410CD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5761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30F03-69BE-4697-AC71-C51021E3C0BB}" type="datetimeFigureOut">
              <a:rPr lang="es-MX" smtClean="0"/>
              <a:t>02/03/2022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F121D-74C7-44C0-8BBE-CFADC410CD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9877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30F03-69BE-4697-AC71-C51021E3C0BB}" type="datetimeFigureOut">
              <a:rPr lang="es-MX" smtClean="0"/>
              <a:t>02/03/2022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F121D-74C7-44C0-8BBE-CFADC410CD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1248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classroom.google.com/c/NDc1Mjk3OTU5MzA3?cjc=2fjc4mj" TargetMode="External"/><Relationship Id="rId3" Type="http://schemas.openxmlformats.org/officeDocument/2006/relationships/hyperlink" Target="https://classroom.google.com/c/NDc1MzMxOTk1OTQ5?cjc=y2ye3fg" TargetMode="External"/><Relationship Id="rId7" Type="http://schemas.openxmlformats.org/officeDocument/2006/relationships/hyperlink" Target="https://classroom.google.com/c/NDc1Mjk3OTU5NzY2?cjc=xqiw5e2" TargetMode="External"/><Relationship Id="rId2" Type="http://schemas.openxmlformats.org/officeDocument/2006/relationships/hyperlink" Target="https://classroom.google.com/c/NDc1Mjk4MDY1ODEz?cjc=oxpzgt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lassroom.google.com/c/NDc1MzMxNjg5NTIx?cjc=f4cgcdg" TargetMode="External"/><Relationship Id="rId11" Type="http://schemas.openxmlformats.org/officeDocument/2006/relationships/hyperlink" Target="https://classroom.google.com/c/NDc1Mjk4MDY2MTQw?cjc=4noi25a" TargetMode="External"/><Relationship Id="rId5" Type="http://schemas.openxmlformats.org/officeDocument/2006/relationships/hyperlink" Target="https://classroom.google.com/c/NDc1MzMyNjAxNjk1?cjc=pa32rbu" TargetMode="External"/><Relationship Id="rId10" Type="http://schemas.openxmlformats.org/officeDocument/2006/relationships/hyperlink" Target="https://classroom.google.com/c/NDc1MzMxNjg5OTYz?cjc=f4vpadb" TargetMode="External"/><Relationship Id="rId4" Type="http://schemas.openxmlformats.org/officeDocument/2006/relationships/hyperlink" Target="https://classroom.google.com/c/NDc1MzMyNjAxMTM0?cjc=ov4o6wy" TargetMode="External"/><Relationship Id="rId9" Type="http://schemas.openxmlformats.org/officeDocument/2006/relationships/hyperlink" Target="https://classroom.google.com/c/NDc1Mjk4MDY2MDI3?cjc=yilf7i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61DD889F-7D00-2740-BC6E-76397943C981}"/>
              </a:ext>
            </a:extLst>
          </p:cNvPr>
          <p:cNvSpPr txBox="1">
            <a:spLocks/>
          </p:cNvSpPr>
          <p:nvPr/>
        </p:nvSpPr>
        <p:spPr>
          <a:xfrm>
            <a:off x="1149533" y="1223301"/>
            <a:ext cx="10384971" cy="670813"/>
          </a:xfrm>
          <a:prstGeom prst="rect">
            <a:avLst/>
          </a:prstGeom>
          <a:solidFill>
            <a:schemeClr val="bg2">
              <a:lumMod val="75000"/>
              <a:alpha val="45000"/>
            </a:schemeClr>
          </a:solidFill>
        </p:spPr>
        <p:txBody>
          <a:bodyPr vert="horz" lIns="182880" tIns="182880" rIns="182880" bIns="18288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ENLACES Y CODIGOS PARA ACCESO A CLASSROOM 2022-1 </a:t>
            </a: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712585"/>
              </p:ext>
            </p:extLst>
          </p:nvPr>
        </p:nvGraphicFramePr>
        <p:xfrm>
          <a:off x="1149533" y="1894114"/>
          <a:ext cx="10384972" cy="4759234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429691">
                  <a:extLst>
                    <a:ext uri="{9D8B030D-6E8A-4147-A177-3AD203B41FA5}">
                      <a16:colId xmlns:a16="http://schemas.microsoft.com/office/drawing/2014/main" val="878015952"/>
                    </a:ext>
                  </a:extLst>
                </a:gridCol>
                <a:gridCol w="6818811">
                  <a:extLst>
                    <a:ext uri="{9D8B030D-6E8A-4147-A177-3AD203B41FA5}">
                      <a16:colId xmlns:a16="http://schemas.microsoft.com/office/drawing/2014/main" val="3636086385"/>
                    </a:ext>
                  </a:extLst>
                </a:gridCol>
                <a:gridCol w="1136470">
                  <a:extLst>
                    <a:ext uri="{9D8B030D-6E8A-4147-A177-3AD203B41FA5}">
                      <a16:colId xmlns:a16="http://schemas.microsoft.com/office/drawing/2014/main" val="24545013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CARRERA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ENLACE</a:t>
                      </a:r>
                      <a:endParaRPr lang="en-US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CODIGO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0843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AERONAUTICA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u="sng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hlinkClick r:id="rId2"/>
                        </a:rPr>
                        <a:t>https://classroom.google.com/c/NDc1Mjk4MDY1ODEz?cjc=oxpzgtd</a:t>
                      </a:r>
                      <a:endParaRPr lang="en-US" u="sng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oxpzgtd</a:t>
                      </a:r>
                      <a:endParaRPr lang="en-US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9355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BIOMEDICA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u="sng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hlinkClick r:id="rId3"/>
                        </a:rPr>
                        <a:t>https://classroom.google.com/c/NDc1MzMxOTk1OTQ5?cjc=y2ye3fg</a:t>
                      </a:r>
                      <a:endParaRPr lang="en-US" u="sng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y2ye3fg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0502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ELECTRICA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hlinkClick r:id="rId4"/>
                        </a:rPr>
                        <a:t>https://classroom.google.com/c/NDc1MzMyNjAxMTM0?cjc=ov4o6wy</a:t>
                      </a:r>
                      <a:endParaRPr lang="en-US" u="sng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ov4o6wy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380284"/>
                  </a:ext>
                </a:extLst>
              </a:tr>
              <a:tr h="3635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ELECTRONICA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u="sng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hlinkClick r:id="rId5"/>
                        </a:rPr>
                        <a:t>https://classroom.google.com/c/NDc1MzMyNjAxNjk1?cjc=pa32rbu</a:t>
                      </a:r>
                      <a:endParaRPr lang="en-US" u="sng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Pa32rbu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8133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INDUSTRIAL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u="sng" dirty="0" smtClean="0">
                          <a:hlinkClick r:id="rId6"/>
                        </a:rPr>
                        <a:t>https://classroom.google.com/c/NDc1MzMxNjg5NTIx?cjc=f4cgcdg</a:t>
                      </a:r>
                      <a:endParaRPr lang="en-US" u="sng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f4cgcdg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1247324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MECANICA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u="sng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hlinkClick r:id="rId7"/>
                        </a:rPr>
                        <a:t>https://classroom.google.com/c/NDc1Mjk3OTU5NzY2?cjc=xqiw5e2</a:t>
                      </a:r>
                      <a:endParaRPr lang="en-US" u="sng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xqiw5e2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6905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MECATRONICA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u="sng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hlinkClick r:id="rId8"/>
                        </a:rPr>
                        <a:t>https://classroom.google.com/c/NDc1Mjk3OTU5MzA3?cjc=2fjc4mj</a:t>
                      </a:r>
                      <a:endParaRPr lang="en-US" u="sng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2fjc4mj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41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ADMINISTRACION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u="sng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hlinkClick r:id="rId9"/>
                        </a:rPr>
                        <a:t>https://classroom.google.com/c/NDc1Mjk4MDY2MDI3?cjc=yilf7it</a:t>
                      </a:r>
                      <a:endParaRPr lang="en-US" u="sng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Yilf7it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7997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SISTEMAS COMPUTACIONALES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u="sng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hlinkClick r:id="rId10"/>
                        </a:rPr>
                        <a:t>https://classroom.google.com/c/NDc1MzMxNjg5OTYz?cjc=f4vpadb</a:t>
                      </a:r>
                      <a:endParaRPr lang="en-US" u="sng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endParaRPr lang="en-US" u="sng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f4vpadb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1535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INFORMATICA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u="sng" dirty="0" smtClean="0">
                          <a:solidFill>
                            <a:srgbClr val="0070C0"/>
                          </a:solidFill>
                        </a:rPr>
                        <a:t>https://classroom.google.com/c/NDc1MzMxOTk1NTE3?cjc=du7reum</a:t>
                      </a:r>
                      <a:endParaRPr lang="en-US" u="sng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du7reum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6487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GESTIÓN EMPRESARIAL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sng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hlinkClick r:id="rId11"/>
                        </a:rPr>
                        <a:t>https://classroom.google.com/c/NDc1Mjk4MDY2MTQw?cjc=4noi25a</a:t>
                      </a:r>
                      <a:endParaRPr lang="en-US" u="sng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4noi25a</a:t>
                      </a:r>
                      <a:endParaRPr lang="en-US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3541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918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4427</TotalTime>
  <Words>68</Words>
  <Application>Microsoft Office PowerPoint</Application>
  <PresentationFormat>Panorámica</PresentationFormat>
  <Paragraphs>37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Hebert de Jesus Diaz Flores</dc:creator>
  <cp:lastModifiedBy>Ivonne</cp:lastModifiedBy>
  <cp:revision>241</cp:revision>
  <cp:lastPrinted>2017-06-07T19:12:57Z</cp:lastPrinted>
  <dcterms:created xsi:type="dcterms:W3CDTF">2017-06-02T18:07:42Z</dcterms:created>
  <dcterms:modified xsi:type="dcterms:W3CDTF">2022-03-03T06:46:44Z</dcterms:modified>
</cp:coreProperties>
</file>